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58" r:id="rId7"/>
    <p:sldId id="259" r:id="rId8"/>
    <p:sldId id="260" r:id="rId9"/>
    <p:sldId id="262" r:id="rId10"/>
    <p:sldId id="26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25697B38-A19C-428D-8843-3665ECD6FCF5}">
          <p14:sldIdLst>
            <p14:sldId id="256"/>
            <p14:sldId id="257"/>
            <p14:sldId id="264"/>
            <p14:sldId id="265"/>
            <p14:sldId id="266"/>
            <p14:sldId id="258"/>
            <p14:sldId id="259"/>
            <p14:sldId id="260"/>
            <p14:sldId id="26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EBCD0-800B-40E2-B799-FEAE3959D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B3CACE-4F67-43A1-939F-10F07D177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5385E1-E7FD-46D8-9F79-526BABF3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8E20A2-82C3-4362-837E-F05B3834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B2AD5D-B94C-4583-A2FC-AA955260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02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07EE6-AFBA-421B-850D-B50BFB7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2347BB-EF47-47DE-B40F-AD7D03D20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3213F8-1EB5-4234-8BA5-B64EF050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85BA84-A75E-4133-ABA4-64474D0C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9CF36B-FEEC-492A-BE44-AAEB528E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36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CB32F3-A52E-41E2-99A0-EA3792E3D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DF3723-0B8C-4F00-AE8F-938510FDA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E789AA-3525-47B1-A446-CB300CCE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940AC7-9732-4AB1-B927-1F8EDB5FB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AB0669-9786-4B91-BB41-777748B1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80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7FDAC-0D16-476F-AA3F-95AB2A7F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62C65-5DF6-49CE-9D75-A43077B4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D45516-AD59-4E9F-9C32-EA9C86EB9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CA716A-90A1-4F22-A46F-E9C56FB7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208591-322C-41CA-A5AD-0FB4F2AB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3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3A6BB-69D5-4FCD-9B3B-8DAC4642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04C782-6D4B-4EB9-8FFE-F163C9420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B93827-0DCD-4D8C-A918-DABD7131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7BB3D2-83B3-4795-8B14-AF6BC32E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59E264-FE08-4C54-A004-82DCB7BC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24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1E2EB-2517-4519-9783-D0206091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6A7228-C7BC-4D9E-992B-8DDA1B6AA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058CFB-9163-454F-9321-D6A6479E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C52DBE-C94B-4372-9EE3-A7D30FD7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6B3A15-D345-451A-B300-0056774D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E421A6-C3F4-40D5-AFCF-71D9B51A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35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232F8-6762-4C4E-96CB-A4B79381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4AA508-B50A-44D9-96ED-9564AF39F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1C8378-558D-4886-BE4E-E170E5132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E08E44D-1059-46E4-B3C5-A9808693C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DE1630-76F0-42C7-BDFD-E3D9B04F0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58D66B9-5407-494E-B669-613BE5F8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51516AB-247C-4C2B-B218-D51B1D58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84C5EDE-190B-4A76-860E-66B5C6A6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90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47145-A9B6-4D96-AE03-4C772CA9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6D7CFA-44C0-4FAC-B109-F4B75271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68A7727-10B3-430E-BDA0-64807438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796B96-39A0-41AF-BF32-9DAC21C4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80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5B3381E-27D7-471C-9D83-A2B40525F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12E066-1D81-4104-A840-40C6C531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E44D8E-2346-4824-A24D-C78326D6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40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77EC0-7968-410D-B847-5BFF3C07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086DA2-4ED1-4FB0-99A3-ABEB9BFD5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ED7603-62C8-40FA-BA32-5AF23BB3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C62545-211F-4955-96BE-BFBAEEA0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AF7BF0-A1C7-4E7A-849E-EF1C26FE5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99DCFF-DB46-4983-97CF-495F3E3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91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19660-6F09-445A-B9DB-D1AA82C3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660F96-85A3-40F0-9B80-71540802E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D3E9BC-DEF5-4B78-B3FC-CA0796CEE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B2A371-AEA4-475F-BFBD-51A7A849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FF66E6-ED2C-4EF4-A951-72604EF8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B165B4-72B2-42CA-A6A1-E8D94BAD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25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DE22C8E-5C49-483B-85BC-21653662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C29058-11B4-4454-9E6F-426F9D69C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AC350C-26C4-4319-9E5D-29D366ECC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EB888-9733-43FA-B3EB-B176BF717316}" type="datetimeFigureOut">
              <a:rPr lang="pt-BR" smtClean="0"/>
              <a:t>30/05/2019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AEF965-168E-48A8-8302-F2F71050B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26AF2D-A274-4EE7-9F48-A5281DB8F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517E-3091-4911-A84A-040167F16A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60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8D0E84D1-DF64-45E0-B6F9-694B33FD4F20}"/>
              </a:ext>
            </a:extLst>
          </p:cNvPr>
          <p:cNvSpPr/>
          <p:nvPr/>
        </p:nvSpPr>
        <p:spPr>
          <a:xfrm>
            <a:off x="2038864" y="2471352"/>
            <a:ext cx="8538519" cy="123567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E75ABDC-1657-494F-87ED-571CC2ECD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078ADB9-46EF-4D2D-ACD7-D9E962FCC17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E3F5D4-145B-4F4E-A293-2FAFE67AFC7C}"/>
              </a:ext>
            </a:extLst>
          </p:cNvPr>
          <p:cNvSpPr txBox="1"/>
          <p:nvPr/>
        </p:nvSpPr>
        <p:spPr>
          <a:xfrm>
            <a:off x="1612743" y="1650936"/>
            <a:ext cx="9390760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da informação, Hackers, Crackers e Computação Forense.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A7F80FE-B097-4E8F-BBBD-534A4F38C324}"/>
              </a:ext>
            </a:extLst>
          </p:cNvPr>
          <p:cNvSpPr txBox="1"/>
          <p:nvPr/>
        </p:nvSpPr>
        <p:spPr>
          <a:xfrm>
            <a:off x="0" y="5671751"/>
            <a:ext cx="12192000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Alunos: Adrian, Eduardo, Gabriel Silverson Gomes, Ygor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Takashi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Professor: Robson Soares 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Disciplina: Fundamentos de Sistemas da Informação </a:t>
            </a:r>
          </a:p>
        </p:txBody>
      </p:sp>
    </p:spTree>
    <p:extLst>
      <p:ext uri="{BB962C8B-B14F-4D97-AF65-F5344CB8AC3E}">
        <p14:creationId xmlns:p14="http://schemas.microsoft.com/office/powerpoint/2010/main" val="73979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93123-282B-4643-82F1-281E8E67D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8B890FF-5FA5-4D0E-8E3B-3EF14CB31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98"/>
            <a:ext cx="12153740" cy="6114850"/>
          </a:xfrm>
        </p:spPr>
      </p:pic>
    </p:spTree>
    <p:extLst>
      <p:ext uri="{BB962C8B-B14F-4D97-AF65-F5344CB8AC3E}">
        <p14:creationId xmlns:p14="http://schemas.microsoft.com/office/powerpoint/2010/main" val="288592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4064A-D001-418D-8AD2-46CEAF59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ED701AD-1F0E-4091-9976-5DAB42BDD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6065" cy="6858001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68EF3CE-5119-4F73-BB73-3A66A861D56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35027C-7ED8-40C2-947F-18F63FFB512C}"/>
              </a:ext>
            </a:extLst>
          </p:cNvPr>
          <p:cNvSpPr txBox="1"/>
          <p:nvPr/>
        </p:nvSpPr>
        <p:spPr>
          <a:xfrm>
            <a:off x="259492" y="342706"/>
            <a:ext cx="567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da informação: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AD93F31-1DF2-428E-AF63-54FCC4222F1B}"/>
              </a:ext>
            </a:extLst>
          </p:cNvPr>
          <p:cNvSpPr/>
          <p:nvPr/>
        </p:nvSpPr>
        <p:spPr>
          <a:xfrm>
            <a:off x="259492" y="1430990"/>
            <a:ext cx="4892185" cy="416029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4C308A0-8D68-4D0D-8DF8-E8705D12BF86}"/>
              </a:ext>
            </a:extLst>
          </p:cNvPr>
          <p:cNvSpPr txBox="1"/>
          <p:nvPr/>
        </p:nvSpPr>
        <p:spPr>
          <a:xfrm>
            <a:off x="451111" y="1618871"/>
            <a:ext cx="4485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é ?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03819A2-C216-45B2-8C67-B9F8A554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748" y="1196637"/>
            <a:ext cx="3380297" cy="481042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71F934-B95F-472A-8B62-B5FF6294C16E}"/>
              </a:ext>
            </a:extLst>
          </p:cNvPr>
          <p:cNvSpPr txBox="1"/>
          <p:nvPr/>
        </p:nvSpPr>
        <p:spPr>
          <a:xfrm>
            <a:off x="370703" y="3006966"/>
            <a:ext cx="4633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são seus pilares?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39288E-C022-434F-ADA3-A80A767F11A6}"/>
              </a:ext>
            </a:extLst>
          </p:cNvPr>
          <p:cNvSpPr txBox="1"/>
          <p:nvPr/>
        </p:nvSpPr>
        <p:spPr>
          <a:xfrm>
            <a:off x="356638" y="4323244"/>
            <a:ext cx="4633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serve?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7A43558-29B6-4B5A-801D-B620A5073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04" y="1880481"/>
            <a:ext cx="5050431" cy="3317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1772A25-4416-4FEB-B3D0-92DEA6653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49" y="1765252"/>
            <a:ext cx="3554569" cy="3041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079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A09F9-47BD-45E5-9578-A1324EA3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F6E05A0-004B-448B-8330-70DD2E889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B942827-9E27-470B-A692-A63B05E1DB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E1FAE5-7736-47CC-8ABE-099C5844A3F1}"/>
              </a:ext>
            </a:extLst>
          </p:cNvPr>
          <p:cNvSpPr txBox="1"/>
          <p:nvPr/>
        </p:nvSpPr>
        <p:spPr>
          <a:xfrm>
            <a:off x="412125" y="365124"/>
            <a:ext cx="5460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Hackers e Crackers: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4EAD75-1E36-4BBB-8CC4-72BAE51CF1AE}"/>
              </a:ext>
            </a:extLst>
          </p:cNvPr>
          <p:cNvSpPr txBox="1"/>
          <p:nvPr/>
        </p:nvSpPr>
        <p:spPr>
          <a:xfrm>
            <a:off x="412125" y="1553544"/>
            <a:ext cx="4391695" cy="52322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Definição de hacker: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E9FA0D2-AD8D-4076-83F2-67E87A56D12D}"/>
              </a:ext>
            </a:extLst>
          </p:cNvPr>
          <p:cNvSpPr txBox="1"/>
          <p:nvPr/>
        </p:nvSpPr>
        <p:spPr>
          <a:xfrm>
            <a:off x="412125" y="2294333"/>
            <a:ext cx="4391695" cy="3108543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Hackers são indivíduos que elaboram e modificam softwares e hardwares de computadores, seja desenvolvendo funcionalidades novas ou adaptando as antigas.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57816D6-29F2-492F-BAE7-845717E25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32" y="2294333"/>
            <a:ext cx="4896756" cy="2754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02EA85-C533-47F2-9AD9-A47B832EE2FF}"/>
              </a:ext>
            </a:extLst>
          </p:cNvPr>
          <p:cNvSpPr txBox="1"/>
          <p:nvPr/>
        </p:nvSpPr>
        <p:spPr>
          <a:xfrm>
            <a:off x="412125" y="1553543"/>
            <a:ext cx="4391695" cy="52322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Definição de cracker: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3E5A1C9-CBDE-4D6C-86C9-9A7D3536C9F1}"/>
              </a:ext>
            </a:extLst>
          </p:cNvPr>
          <p:cNvSpPr txBox="1"/>
          <p:nvPr/>
        </p:nvSpPr>
        <p:spPr>
          <a:xfrm>
            <a:off x="412124" y="2294332"/>
            <a:ext cx="4391695" cy="2246769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Já cracker é o termo usado para designar quem pratica a quebra (ou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cracking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) de um sistema de segurança.</a:t>
            </a: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2E3F2A5-BA88-440D-8179-A1C52124F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61" y="1233152"/>
            <a:ext cx="4391696" cy="4391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1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225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004FF-52D5-480A-A4C7-C966FA21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BB2372A-7E4A-42A1-8403-7A6515A11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9325E7A-FE55-4378-8AB6-64652EAC7E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7684DB-D13E-486C-B496-C783CB488852}"/>
              </a:ext>
            </a:extLst>
          </p:cNvPr>
          <p:cNvSpPr txBox="1"/>
          <p:nvPr/>
        </p:nvSpPr>
        <p:spPr>
          <a:xfrm>
            <a:off x="412125" y="365124"/>
            <a:ext cx="4520483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Hackers e Crackers: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F5B27E-F9F2-42F6-A1F1-F7FDBD4125A7}"/>
              </a:ext>
            </a:extLst>
          </p:cNvPr>
          <p:cNvSpPr txBox="1"/>
          <p:nvPr/>
        </p:nvSpPr>
        <p:spPr>
          <a:xfrm>
            <a:off x="412124" y="2168899"/>
            <a:ext cx="4520483" cy="31085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</a:t>
            </a:r>
            <a:r>
              <a:rPr lang="pt-B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</a:t>
            </a: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</a:t>
            </a:r>
            <a:r>
              <a:rPr lang="pt-B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</a:t>
            </a: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Grey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</a:t>
            </a: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2459FCD-306F-473D-B0F0-59F10CC9E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61" y="1581698"/>
            <a:ext cx="5129539" cy="2564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0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425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E145-2D79-43A5-8101-A17507FF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184BA17-3E30-45E0-9A55-882952DAD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05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061B438-2C90-43F6-A4C8-6331B68DBCFD}"/>
              </a:ext>
            </a:extLst>
          </p:cNvPr>
          <p:cNvSpPr/>
          <p:nvPr/>
        </p:nvSpPr>
        <p:spPr>
          <a:xfrm>
            <a:off x="0" y="8050"/>
            <a:ext cx="12192000" cy="6858000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36E420-B6DD-45F4-AF4B-6AA07BC840E8}"/>
              </a:ext>
            </a:extLst>
          </p:cNvPr>
          <p:cNvSpPr txBox="1"/>
          <p:nvPr/>
        </p:nvSpPr>
        <p:spPr>
          <a:xfrm>
            <a:off x="257577" y="270456"/>
            <a:ext cx="5615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Subcategorias de Hackers e Crackers: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6A4E074-248F-4F50-B2D8-E7660F406198}"/>
              </a:ext>
            </a:extLst>
          </p:cNvPr>
          <p:cNvSpPr txBox="1"/>
          <p:nvPr/>
        </p:nvSpPr>
        <p:spPr>
          <a:xfrm>
            <a:off x="2240923" y="1437128"/>
            <a:ext cx="164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Hackers: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DBC9F8-D17E-4E6D-B453-EB60B4CA6F34}"/>
              </a:ext>
            </a:extLst>
          </p:cNvPr>
          <p:cNvSpPr txBox="1"/>
          <p:nvPr/>
        </p:nvSpPr>
        <p:spPr>
          <a:xfrm>
            <a:off x="8302584" y="1437128"/>
            <a:ext cx="178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Crackers: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EAC53E-A649-4B42-97AF-439D8BEE3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06" y="2438947"/>
            <a:ext cx="3376927" cy="3148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3000" endPos="28000" dist="5000" dir="5400000" sy="-100000" algn="bl" rotWithShape="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1AA613-E94A-4314-923C-F92CD0563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10" y="2438947"/>
            <a:ext cx="3369321" cy="3148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3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632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B9EF7-D7D3-4A7E-B246-C7EB4CA2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CAD89781-8DD7-4A78-A48D-A5414CC3B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  <a14:imgEffect>
                      <a14:brightnessContrast bright="1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6672"/>
            <a:ext cx="12192000" cy="6858000"/>
          </a:xfrm>
          <a:effectLst>
            <a:glow>
              <a:schemeClr val="bg1"/>
            </a:glow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39DA00F-B681-4194-9CB5-19619EB03B5B}"/>
              </a:ext>
            </a:extLst>
          </p:cNvPr>
          <p:cNvSpPr/>
          <p:nvPr/>
        </p:nvSpPr>
        <p:spPr>
          <a:xfrm rot="5400000">
            <a:off x="3745605" y="-3762277"/>
            <a:ext cx="4700792" cy="12192002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B83ECBD-6855-43E0-9D95-EF3FED9102AE}"/>
              </a:ext>
            </a:extLst>
          </p:cNvPr>
          <p:cNvSpPr/>
          <p:nvPr/>
        </p:nvSpPr>
        <p:spPr>
          <a:xfrm rot="5400000">
            <a:off x="1220274" y="4454314"/>
            <a:ext cx="1062508" cy="3503056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4C25A56-E099-4D44-9B31-C28425AA0157}"/>
              </a:ext>
            </a:extLst>
          </p:cNvPr>
          <p:cNvSpPr/>
          <p:nvPr/>
        </p:nvSpPr>
        <p:spPr>
          <a:xfrm rot="5400000">
            <a:off x="9909219" y="4454314"/>
            <a:ext cx="1062508" cy="3503056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7377096-84BA-459E-B66A-6DD80565CD42}"/>
              </a:ext>
            </a:extLst>
          </p:cNvPr>
          <p:cNvSpPr/>
          <p:nvPr/>
        </p:nvSpPr>
        <p:spPr>
          <a:xfrm rot="5400000">
            <a:off x="5862857" y="4015237"/>
            <a:ext cx="466286" cy="5185895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57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2549F-66E3-4551-A7BF-D6721876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DABAF3A-4AC1-417B-BD8E-E23AE0B9D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6CF4A55-D4F0-4F00-9610-82CC216CD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02F9FE5-6521-40A8-AB4E-0E5B8FE3C3EB}"/>
              </a:ext>
            </a:extLst>
          </p:cNvPr>
          <p:cNvSpPr/>
          <p:nvPr/>
        </p:nvSpPr>
        <p:spPr>
          <a:xfrm>
            <a:off x="485316" y="760179"/>
            <a:ext cx="5098120" cy="5337642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AE1238-21C5-4BD5-8A0C-BAF903DC254A}"/>
              </a:ext>
            </a:extLst>
          </p:cNvPr>
          <p:cNvSpPr txBox="1"/>
          <p:nvPr/>
        </p:nvSpPr>
        <p:spPr>
          <a:xfrm>
            <a:off x="774133" y="1282613"/>
            <a:ext cx="45204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é?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Surgimento.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funciona e as fases padrões da computação forense.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EDD5D1A-08AE-464F-94EA-BBD0F15DC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51" y="1677140"/>
            <a:ext cx="5637932" cy="2814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8234B96-D305-4F06-BBB5-AA95EA44B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77" y="1208085"/>
            <a:ext cx="6078321" cy="4044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r="5400000" sx="1000" sy="1000" algn="ctr" rotWithShape="0">
              <a:srgbClr val="000000">
                <a:alpha val="43137"/>
              </a:srgbClr>
            </a:outerShdw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650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5179E-6B16-4BAA-B167-1B8EB807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45" y="378004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Referências: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6094FC-C5C6-4E1E-91DF-950D51F6E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45" y="1703567"/>
            <a:ext cx="10515600" cy="4351338"/>
          </a:xfrm>
        </p:spPr>
        <p:txBody>
          <a:bodyPr>
            <a:norm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https://blog.telium.com.br/confidencialidade-integridade-e-disponibilidade-os-tres-pilares-da-seguranca-da-inforacao/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 </a:t>
            </a:r>
          </a:p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https://www.academiadeforensedigital.com.br/computacao-forense-certificacoes/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https://blog.ipog.edu.br/tecnologia/mercado-em-ascensao-computacao-forense/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https://www.baguete.com.br/colunas/ramiro-martini/16/05/2016/computacao-forense-o-que-e-e-como-funciona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&gt; Acesso em: 30/05/2019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88420DB-6DB7-4995-A49C-922AAE252BE9}"/>
              </a:ext>
            </a:extLst>
          </p:cNvPr>
          <p:cNvSpPr/>
          <p:nvPr/>
        </p:nvSpPr>
        <p:spPr>
          <a:xfrm>
            <a:off x="0" y="0"/>
            <a:ext cx="12192000" cy="378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7DF1F2E-0C67-4859-8CF3-F9F3CB07F8AC}"/>
              </a:ext>
            </a:extLst>
          </p:cNvPr>
          <p:cNvSpPr/>
          <p:nvPr/>
        </p:nvSpPr>
        <p:spPr>
          <a:xfrm>
            <a:off x="0" y="6479996"/>
            <a:ext cx="12192000" cy="378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01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5179E-6B16-4BAA-B167-1B8EB807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45" y="378004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Referências das imagens: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6094FC-C5C6-4E1E-91DF-950D51F6E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45" y="1420230"/>
            <a:ext cx="10515600" cy="4776429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https://blog.tecjump.com.br/5-ferramentas-de-seguranca-da-informacao-que-voce-precisa-conhecer/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https://www.adtsys.com.br/a-importancia-da-seguranca-da-informacao-para-as-empresas/ /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https://i.ytimg.com/vi/_XRRSmZH7CM/maxresdefault.jpg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http://introduceti.com.br/blog/wp-content/uploads/2017/05/87241-conheca-os-pilares-da-seguranca-da-informacao-825x542.jpg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https://dzbc.org/wp-content/uploads/data/2018/2/16/code-hacker-x-PIC-MCH053370.jpg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https://bhsite.com.br/wp-content/uploads/2018/07/duvidas_frequentes.png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https://www.emagrecerpesox.com.br/wp-content/uploads/2018/08/duvidas.png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http://adapsat.com.br/wp-content/uploads/bfi_thumb/utm-seguranca-de-dados-completa-e-simplificada-n5c6k07kbvads2u3xnleafw2jfgt97lxrd510k3z42.jpg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https://images2.alphacoders.com/480/480530.png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</a:p>
          <a:p>
            <a:pPr algn="just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Disponível em:  &lt;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https://www.geeksforgeeks.org/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-hackers/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Acesso em: 30/05/2019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88420DB-6DB7-4995-A49C-922AAE252BE9}"/>
              </a:ext>
            </a:extLst>
          </p:cNvPr>
          <p:cNvSpPr/>
          <p:nvPr/>
        </p:nvSpPr>
        <p:spPr>
          <a:xfrm>
            <a:off x="0" y="0"/>
            <a:ext cx="12192000" cy="378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7DF1F2E-0C67-4859-8CF3-F9F3CB07F8AC}"/>
              </a:ext>
            </a:extLst>
          </p:cNvPr>
          <p:cNvSpPr/>
          <p:nvPr/>
        </p:nvSpPr>
        <p:spPr>
          <a:xfrm>
            <a:off x="0" y="6479996"/>
            <a:ext cx="12192000" cy="378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15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482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Referências:</vt:lpstr>
      <vt:lpstr>Referências das imagens: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Silverson gomes</dc:creator>
  <cp:lastModifiedBy>Gabriel Silverson gomes</cp:lastModifiedBy>
  <cp:revision>27</cp:revision>
  <dcterms:created xsi:type="dcterms:W3CDTF">2019-05-28T14:53:16Z</dcterms:created>
  <dcterms:modified xsi:type="dcterms:W3CDTF">2019-05-30T17:41:57Z</dcterms:modified>
</cp:coreProperties>
</file>